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Miriam" panose="020B0502050101010101" pitchFamily="34" charset="-79"/>
      <p:regular r:id="rId20"/>
    </p:embeddedFont>
    <p:embeddedFont>
      <p:font typeface="Nuni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>
        <p:scale>
          <a:sx n="90" d="100"/>
          <a:sy n="90" d="100"/>
        </p:scale>
        <p:origin x="744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2ee79927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2ee79927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3025bf623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3025bf623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30980ae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30980ae9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30980ae9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30980ae9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2ee7992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2ee7992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317b3b7a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317b3b7a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317b3b7a9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317b3b7a9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17b3b7a9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317b3b7a9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2ee7992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2ee7992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2ee79927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2ee79927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2ee79927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2ee79927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ee79927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ee79927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2ee79927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2ee79927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30980ae9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30980ae9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3025bf623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3025bf623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3025bf623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3025bf623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12100" y="0"/>
            <a:ext cx="8119800" cy="52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ea typeface="Nunito"/>
                <a:cs typeface="Miriam" panose="020B0502050101010101" pitchFamily="34" charset="-79"/>
                <a:sym typeface="Nunito"/>
              </a:rPr>
              <a:t>Drones 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ea typeface="Nunito"/>
              <a:cs typeface="Miriam" panose="020B0502050101010101" pitchFamily="34" charset="-79"/>
              <a:sym typeface="Nuni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ea typeface="Nunito"/>
                <a:cs typeface="Miriam" panose="020B0502050101010101" pitchFamily="34" charset="-79"/>
                <a:sym typeface="Nunito"/>
              </a:rPr>
              <a:t>X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ea typeface="Nunito"/>
              <a:cs typeface="Miriam" panose="020B0502050101010101" pitchFamily="34" charset="-79"/>
              <a:sym typeface="Nuni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ea typeface="Nunito"/>
                <a:cs typeface="Miriam" panose="020B0502050101010101" pitchFamily="34" charset="-79"/>
                <a:sym typeface="Nunito"/>
              </a:rPr>
              <a:t>Climate Change Resilience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ea typeface="Nunito"/>
              <a:cs typeface="Miriam" panose="020B0502050101010101" pitchFamily="34" charset="-79"/>
              <a:sym typeface="Nuni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ea typeface="Nunito"/>
                <a:cs typeface="Miriam" panose="020B0502050101010101" pitchFamily="34" charset="-79"/>
                <a:sym typeface="Nunito"/>
              </a:rPr>
              <a:t>X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ea typeface="Nunito"/>
              <a:cs typeface="Miriam" panose="020B0502050101010101" pitchFamily="34" charset="-79"/>
              <a:sym typeface="Nuni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ea typeface="Nunito"/>
                <a:cs typeface="Miriam" panose="020B0502050101010101" pitchFamily="34" charset="-79"/>
                <a:sym typeface="Nunito"/>
              </a:rPr>
              <a:t>Sustainable Natural Resource Management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ea typeface="Nunito"/>
              <a:cs typeface="Miriam" panose="020B0502050101010101" pitchFamily="34" charset="-79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76200" y="4882025"/>
            <a:ext cx="2378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credit: Malawi Nation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7111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126" y="1404694"/>
            <a:ext cx="3868086" cy="2104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49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2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06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7"/>
          <p:cNvPicPr preferRelativeResize="0"/>
          <p:nvPr/>
        </p:nvPicPr>
        <p:blipFill rotWithShape="1">
          <a:blip r:embed="rId3">
            <a:alphaModFix/>
          </a:blip>
          <a:srcRect b="11855"/>
          <a:stretch/>
        </p:blipFill>
        <p:spPr>
          <a:xfrm>
            <a:off x="0" y="0"/>
            <a:ext cx="92522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/>
          <p:cNvSpPr txBox="1"/>
          <p:nvPr/>
        </p:nvSpPr>
        <p:spPr>
          <a:xfrm>
            <a:off x="6448926" y="4536860"/>
            <a:ext cx="2923674" cy="781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CCCCCC"/>
                </a:solidFill>
              </a:rPr>
              <a:t>Biocarbon engineering</a:t>
            </a:r>
            <a:endParaRPr sz="1600" b="1" dirty="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b="1"/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2742"/>
            <a:ext cx="9144000" cy="5426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6892498" y="4574187"/>
            <a:ext cx="303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999999"/>
                </a:solidFill>
              </a:rPr>
              <a:t>Smartplanes.com</a:t>
            </a:r>
            <a:endParaRPr sz="1600" b="1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t="-8474"/>
          <a:stretch/>
        </p:blipFill>
        <p:spPr>
          <a:xfrm>
            <a:off x="3141108" y="-356355"/>
            <a:ext cx="6081914" cy="45614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4800" y="4205096"/>
            <a:ext cx="85344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Climate Smart Agriculture</a:t>
            </a:r>
            <a:endParaRPr sz="4800" dirty="0">
              <a:solidFill>
                <a:schemeClr val="bg2">
                  <a:lumMod val="25000"/>
                  <a:lumOff val="75000"/>
                </a:schemeClr>
              </a:solidFill>
              <a:latin typeface="Helvetica LT Std Cond Blk" panose="020B0806030502050204" pitchFamily="34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12889" y="785248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600"/>
              </a:spcBef>
              <a:buClr>
                <a:srgbClr val="000000"/>
              </a:buClr>
            </a:pP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cs typeface="Miriam" panose="020B0502050101010101" pitchFamily="34" charset="-79"/>
              </a:rPr>
              <a:t>Drones for </a:t>
            </a:r>
            <a:b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cs typeface="Miriam" panose="020B0502050101010101" pitchFamily="34" charset="-79"/>
              </a:rPr>
            </a:br>
            <a:r>
              <a:rPr lang="en" sz="4200" dirty="0">
                <a:solidFill>
                  <a:schemeClr val="tx1">
                    <a:lumMod val="85000"/>
                  </a:schemeClr>
                </a:solidFill>
                <a:latin typeface="Helvetica LT Std Cond Blk" panose="020B0806030502050204" pitchFamily="34" charset="0"/>
                <a:cs typeface="Miriam" panose="020B0502050101010101" pitchFamily="34" charset="-79"/>
              </a:rPr>
              <a:t>Social Good </a:t>
            </a:r>
            <a:endParaRPr sz="4200" dirty="0">
              <a:solidFill>
                <a:schemeClr val="tx1">
                  <a:lumMod val="85000"/>
                </a:schemeClr>
              </a:solidFill>
              <a:latin typeface="Helvetica LT Std Cond Blk" panose="020B0806030502050204" pitchFamily="34" charset="0"/>
              <a:cs typeface="Miriam" panose="020B0502050101010101" pitchFamily="34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0350"/>
            <a:ext cx="4572000" cy="3802800"/>
          </a:xfrm>
          <a:prstGeom prst="rect">
            <a:avLst/>
          </a:prstGeom>
          <a:noFill/>
          <a:ln w="76200">
            <a:solidFill>
              <a:srgbClr val="777777"/>
            </a:solidFill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r="6033"/>
          <a:stretch/>
        </p:blipFill>
        <p:spPr>
          <a:xfrm>
            <a:off x="4379495" y="670350"/>
            <a:ext cx="4764505" cy="3802800"/>
          </a:xfrm>
          <a:prstGeom prst="rect">
            <a:avLst/>
          </a:prstGeom>
          <a:noFill/>
          <a:ln w="76200">
            <a:solidFill>
              <a:srgbClr val="777777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0DCB9-E12A-428B-A105-9C23FAF27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8"/>
          <a:stretch/>
        </p:blipFill>
        <p:spPr>
          <a:xfrm>
            <a:off x="2333313" y="961802"/>
            <a:ext cx="4477375" cy="32006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324" y="246740"/>
            <a:ext cx="8274050" cy="465002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3810000" y="4039650"/>
            <a:ext cx="73458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How</a:t>
            </a:r>
            <a:r>
              <a:rPr lang="en" sz="4800" dirty="0">
                <a:solidFill>
                  <a:srgbClr val="FFFFFF"/>
                </a:solidFill>
              </a:rPr>
              <a:t> </a:t>
            </a:r>
            <a:r>
              <a:rPr lang="en" sz="4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does it work?</a:t>
            </a:r>
            <a:endParaRPr sz="4800" dirty="0">
              <a:solidFill>
                <a:schemeClr val="bg2">
                  <a:lumMod val="25000"/>
                  <a:lumOff val="75000"/>
                </a:schemeClr>
              </a:solidFill>
              <a:latin typeface="Helvetica LT Std Cond Blk" panose="020B0806030502050204" pitchFamily="34" charset="0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7363200" y="4820550"/>
            <a:ext cx="20856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dronedeploy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 t="35872"/>
          <a:stretch/>
        </p:blipFill>
        <p:spPr>
          <a:xfrm>
            <a:off x="1588125" y="-8775"/>
            <a:ext cx="62740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750" y="-1"/>
            <a:ext cx="4634624" cy="464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228050" y="1008324"/>
            <a:ext cx="4955850" cy="29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3600"/>
            <a:ext cx="9143999" cy="55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3274550" y="3981975"/>
            <a:ext cx="660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Forest Conservation</a:t>
            </a:r>
            <a:endParaRPr sz="4800" dirty="0">
              <a:solidFill>
                <a:schemeClr val="bg2">
                  <a:lumMod val="25000"/>
                  <a:lumOff val="75000"/>
                </a:schemeClr>
              </a:solidFill>
              <a:latin typeface="Helvetica LT Std Cond Blk" panose="020B080603050205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1427700" y="1770300"/>
            <a:ext cx="6288600" cy="16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60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2.5% </a:t>
            </a:r>
            <a:endParaRPr sz="6000" dirty="0">
              <a:solidFill>
                <a:schemeClr val="bg2">
                  <a:lumMod val="25000"/>
                  <a:lumOff val="75000"/>
                </a:schemeClr>
              </a:solidFill>
              <a:latin typeface="Helvetica LT Std Cond Blk" panose="020B0806030502050204" pitchFamily="34" charset="0"/>
            </a:endParaRPr>
          </a:p>
          <a:p>
            <a:pPr algn="ctr"/>
            <a:r>
              <a:rPr lang="en" sz="60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 LT Std Cond Blk" panose="020B0806030502050204" pitchFamily="34" charset="0"/>
              </a:rPr>
              <a:t>per annum</a:t>
            </a:r>
            <a:endParaRPr sz="6000" dirty="0">
              <a:solidFill>
                <a:schemeClr val="bg2">
                  <a:lumMod val="25000"/>
                  <a:lumOff val="75000"/>
                </a:schemeClr>
              </a:solidFill>
              <a:latin typeface="Helvetica LT Std Cond Blk" panose="020B080603050205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On-screen Show (16:9)</PresentationFormat>
  <Paragraphs>15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Miriam</vt:lpstr>
      <vt:lpstr>Helvetica LT Std Cond Blk</vt:lpstr>
      <vt:lpstr>Arial</vt:lpstr>
      <vt:lpstr>Nunito</vt:lpstr>
      <vt:lpstr>Simple Dark</vt:lpstr>
      <vt:lpstr>PowerPoint Presentation</vt:lpstr>
      <vt:lpstr>Drones for  Social Good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Arantakali</dc:creator>
  <cp:lastModifiedBy>Adriana Calle Jorda</cp:lastModifiedBy>
  <cp:revision>3</cp:revision>
  <dcterms:modified xsi:type="dcterms:W3CDTF">2018-10-05T21:01:03Z</dcterms:modified>
</cp:coreProperties>
</file>